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Open Sans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426947" y="8250851"/>
            <a:ext cx="5105688" cy="873147"/>
            <a:chOff x="0" y="0"/>
            <a:chExt cx="1344708" cy="22996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44708" cy="229965"/>
            </a:xfrm>
            <a:custGeom>
              <a:avLst/>
              <a:gdLst/>
              <a:ahLst/>
              <a:cxnLst/>
              <a:rect r="r" b="b" t="t" l="l"/>
              <a:pathLst>
                <a:path h="229965" w="1344708">
                  <a:moveTo>
                    <a:pt x="0" y="0"/>
                  </a:moveTo>
                  <a:lnTo>
                    <a:pt x="1344708" y="0"/>
                  </a:lnTo>
                  <a:lnTo>
                    <a:pt x="1344708" y="229965"/>
                  </a:lnTo>
                  <a:lnTo>
                    <a:pt x="0" y="229965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1344708" cy="2585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476354" y="8291184"/>
            <a:ext cx="5006876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4F5571"/>
                </a:solidFill>
                <a:latin typeface="Open Sans"/>
                <a:ea typeface="Open Sans"/>
                <a:cs typeface="Open Sans"/>
                <a:sym typeface="Open Sans"/>
              </a:rPr>
              <a:t>(+ $39.95 Deluxe Plus Membership)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DAHRc0ZJwGg</dc:identifier>
  <dcterms:modified xsi:type="dcterms:W3CDTF">2011-08-01T06:04:30Z</dcterms:modified>
  <cp:revision>1</cp:revision>
  <dc:title>Ameriplan Compensation Plan</dc:title>
</cp:coreProperties>
</file>